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gi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gif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gi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gif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gif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gi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gi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gif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gif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gif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gif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gif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gif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gif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gif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Beide vergelijkingen combineren geeft: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37" y="2248742"/>
            <a:ext cx="29813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groeperen stroom en spanning: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2" y="2248742"/>
            <a:ext cx="273367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schrijven het resultaat in de vorm van karakteristieke impedantie: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2248742"/>
            <a:ext cx="2533650" cy="8858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4323287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2248742"/>
            <a:ext cx="17621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29" y="539496"/>
            <a:ext cx="83117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RG-58 coax als functie van de frequentie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67" y="539496"/>
            <a:ext cx="58714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7" y="539496"/>
            <a:ext cx="99045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microstriplijn als functie van de dimensies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56" y="539496"/>
            <a:ext cx="787288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04" y="539496"/>
            <a:ext cx="76925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Dimensie selectie: vereiste microstriplijn karakteristieke impedantie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66" y="539496"/>
            <a:ext cx="76854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Soorten transmissielijnen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57" y="539496"/>
            <a:ext cx="99132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47" y="539496"/>
            <a:ext cx="76655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Andere transmissie lijnconfiguraties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Afgeschermd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39496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Paar met geleiders van gelijke dikte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73" y="539496"/>
            <a:ext cx="84330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Paar met verschillende geleiders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84" y="539496"/>
            <a:ext cx="1017563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Kabel met 5 geleiders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2" y="539496"/>
            <a:ext cx="69775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Coax met wedge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166" y="539496"/>
            <a:ext cx="7385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Geballanceerde geleiders in rechthoekig afscherming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39" y="539496"/>
            <a:ext cx="927332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 geballanceerde geleiders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32" y="539496"/>
            <a:ext cx="8112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Geballanceerde geleiders tussen grondvlakken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70" y="539496"/>
            <a:ext cx="87154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 en H veld in een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111" y="539496"/>
            <a:ext cx="54057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Geballanceerde geleiders tussen grondvlakken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39496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Geleiders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39496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39496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Geleiders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39496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Geleiders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39496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 tussen grondvlakken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39496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 in een vierkantige enclosure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Geleiderpaar in een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39496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3349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596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248742"/>
            <a:ext cx="6972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248742"/>
            <a:ext cx="4724400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z infinitisimaal klein maken: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12" y="2248742"/>
            <a:ext cx="3076575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groeperen van stroom en spanning: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2" y="2248742"/>
            <a:ext cx="3419475" cy="990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